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349" r:id="rId5"/>
    <p:sldId id="286" r:id="rId6"/>
    <p:sldId id="258" r:id="rId7"/>
    <p:sldId id="303" r:id="rId8"/>
    <p:sldId id="261" r:id="rId9"/>
    <p:sldId id="274" r:id="rId10"/>
    <p:sldId id="287" r:id="rId11"/>
    <p:sldId id="288" r:id="rId12"/>
    <p:sldId id="289" r:id="rId13"/>
    <p:sldId id="290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305" r:id="rId22"/>
    <p:sldId id="297" r:id="rId23"/>
    <p:sldId id="298" r:id="rId24"/>
    <p:sldId id="299" r:id="rId25"/>
    <p:sldId id="300" r:id="rId26"/>
    <p:sldId id="301" r:id="rId27"/>
    <p:sldId id="302" r:id="rId28"/>
    <p:sldId id="306" r:id="rId29"/>
    <p:sldId id="327" r:id="rId30"/>
    <p:sldId id="328" r:id="rId31"/>
    <p:sldId id="329" r:id="rId32"/>
    <p:sldId id="330" r:id="rId33"/>
    <p:sldId id="331" r:id="rId34"/>
    <p:sldId id="332" r:id="rId35"/>
    <p:sldId id="307" r:id="rId36"/>
    <p:sldId id="333" r:id="rId37"/>
    <p:sldId id="334" r:id="rId38"/>
    <p:sldId id="335" r:id="rId39"/>
    <p:sldId id="336" r:id="rId40"/>
    <p:sldId id="337" r:id="rId41"/>
    <p:sldId id="338" r:id="rId42"/>
    <p:sldId id="308" r:id="rId43"/>
    <p:sldId id="339" r:id="rId44"/>
    <p:sldId id="340" r:id="rId45"/>
    <p:sldId id="341" r:id="rId46"/>
    <p:sldId id="342" r:id="rId47"/>
    <p:sldId id="343" r:id="rId48"/>
    <p:sldId id="344" r:id="rId49"/>
    <p:sldId id="285" r:id="rId50"/>
    <p:sldId id="346" r:id="rId51"/>
    <p:sldId id="347" r:id="rId52"/>
    <p:sldId id="348" r:id="rId53"/>
    <p:sldId id="350" r:id="rId54"/>
    <p:sldId id="351" r:id="rId55"/>
    <p:sldId id="352" r:id="rId56"/>
    <p:sldId id="354" r:id="rId57"/>
    <p:sldId id="356" r:id="rId58"/>
    <p:sldId id="357" r:id="rId59"/>
    <p:sldId id="355" r:id="rId60"/>
    <p:sldId id="358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1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Seção Padrão" id="{BD841A15-2C59-4A27-8838-AED563AB9F25}">
          <p14:sldIdLst>
            <p14:sldId id="256"/>
            <p14:sldId id="257"/>
            <p14:sldId id="280"/>
            <p14:sldId id="349"/>
            <p14:sldId id="286"/>
            <p14:sldId id="258"/>
            <p14:sldId id="303"/>
            <p14:sldId id="261"/>
            <p14:sldId id="274"/>
            <p14:sldId id="287"/>
            <p14:sldId id="288"/>
            <p14:sldId id="289"/>
            <p14:sldId id="290"/>
            <p14:sldId id="304"/>
            <p14:sldId id="291"/>
            <p14:sldId id="292"/>
            <p14:sldId id="293"/>
            <p14:sldId id="294"/>
            <p14:sldId id="295"/>
            <p14:sldId id="296"/>
            <p14:sldId id="305"/>
            <p14:sldId id="297"/>
            <p14:sldId id="298"/>
            <p14:sldId id="299"/>
            <p14:sldId id="300"/>
            <p14:sldId id="301"/>
            <p14:sldId id="302"/>
            <p14:sldId id="306"/>
            <p14:sldId id="327"/>
            <p14:sldId id="328"/>
            <p14:sldId id="329"/>
            <p14:sldId id="330"/>
            <p14:sldId id="331"/>
            <p14:sldId id="332"/>
            <p14:sldId id="307"/>
            <p14:sldId id="333"/>
            <p14:sldId id="334"/>
            <p14:sldId id="335"/>
            <p14:sldId id="336"/>
            <p14:sldId id="337"/>
            <p14:sldId id="338"/>
            <p14:sldId id="308"/>
            <p14:sldId id="339"/>
            <p14:sldId id="340"/>
            <p14:sldId id="341"/>
            <p14:sldId id="342"/>
            <p14:sldId id="343"/>
            <p14:sldId id="344"/>
            <p14:sldId id="285"/>
            <p14:sldId id="346"/>
            <p14:sldId id="347"/>
            <p14:sldId id="348"/>
            <p14:sldId id="350"/>
            <p14:sldId id="351"/>
            <p14:sldId id="352"/>
            <p14:sldId id="354"/>
            <p14:sldId id="356"/>
            <p14:sldId id="357"/>
            <p14:sldId id="355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5" d="100"/>
          <a:sy n="105" d="100"/>
        </p:scale>
        <p:origin x="8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CWDM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38852"/>
              </p:ext>
            </p:extLst>
          </p:nvPr>
        </p:nvGraphicFramePr>
        <p:xfrm>
          <a:off x="3396000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5466"/>
              </p:ext>
            </p:extLst>
          </p:nvPr>
        </p:nvGraphicFramePr>
        <p:xfrm>
          <a:off x="1599546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(50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7315346-5947-0123-E167-24449CDA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9187"/>
              </p:ext>
            </p:extLst>
          </p:nvPr>
        </p:nvGraphicFramePr>
        <p:xfrm>
          <a:off x="4724073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(100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172.95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86.29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86.31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86.48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C0FEA9-0A8F-E04B-9003-5FF3EAE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65844"/>
              </p:ext>
            </p:extLst>
          </p:nvPr>
        </p:nvGraphicFramePr>
        <p:xfrm>
          <a:off x="7848600" y="2209800"/>
          <a:ext cx="2952000" cy="29416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 (200 GHz)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86.23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86.72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43.20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43.36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04/05 – 09/05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54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Otimização GDS 200Ghz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C7DF-0837-8086-9F86-DC5F694C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5" y="1066841"/>
            <a:ext cx="79156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9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619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 err="1">
                <a:solidFill>
                  <a:srgbClr val="0E2777"/>
                </a:solidFill>
              </a:rPr>
              <a:t>Semana</a:t>
            </a:r>
            <a:r>
              <a:rPr lang="fr-FR" sz="3600" dirty="0">
                <a:solidFill>
                  <a:srgbClr val="0E2777"/>
                </a:solidFill>
              </a:rPr>
              <a:t> 12/05 – 16/05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9863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4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76400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4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4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9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1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9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1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2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2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2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8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0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2450"/>
            <a:ext cx="9073477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5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8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7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7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6" y="1660178"/>
            <a:ext cx="9082647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5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DC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76400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2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5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2450"/>
            <a:ext cx="9082651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2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1" y="1664720"/>
            <a:ext cx="9073477" cy="4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7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62" y="1662450"/>
            <a:ext cx="9073475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9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dirty="0"/>
              <a:t>Transmissão</a:t>
            </a:r>
            <a:r>
              <a:rPr lang="pt-BR" spc="-95" dirty="0"/>
              <a:t> </a:t>
            </a:r>
            <a:r>
              <a:rPr lang="pt-BR" dirty="0"/>
              <a:t>x</a:t>
            </a:r>
            <a:r>
              <a:rPr lang="pt-BR" spc="-75" dirty="0"/>
              <a:t> </a:t>
            </a:r>
            <a:r>
              <a:rPr lang="pt-BR" dirty="0"/>
              <a:t>Comprimento</a:t>
            </a:r>
            <a:r>
              <a:rPr lang="pt-BR" spc="-80" dirty="0"/>
              <a:t> </a:t>
            </a:r>
            <a:r>
              <a:rPr lang="pt-BR" dirty="0"/>
              <a:t>de</a:t>
            </a:r>
            <a:r>
              <a:rPr lang="pt-BR" spc="-90" dirty="0"/>
              <a:t> </a:t>
            </a:r>
            <a:r>
              <a:rPr lang="pt-BR" spc="-20" dirty="0"/>
              <a:t>onda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0178"/>
            <a:ext cx="9082649" cy="4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24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dirty="0" err="1"/>
              <a:t>Histograma</a:t>
            </a:r>
            <a:r>
              <a:rPr lang="fr-FR" dirty="0"/>
              <a:t> – </a:t>
            </a:r>
            <a:r>
              <a:rPr lang="fr-FR" dirty="0" err="1"/>
              <a:t>Comprimento</a:t>
            </a:r>
            <a:r>
              <a:rPr lang="fr-FR" dirty="0"/>
              <a:t> WAVEGUIDE</a:t>
            </a:r>
            <a:endParaRPr spc="-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5" y="1662450"/>
            <a:ext cx="9082649" cy="4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8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err="1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6" y="1660178"/>
            <a:ext cx="9082647" cy="44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582</Words>
  <Application>Microsoft Office PowerPoint</Application>
  <PresentationFormat>Widescreen</PresentationFormat>
  <Paragraphs>189</Paragraphs>
  <Slides>88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1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  <vt:lpstr>Semana 04/05 – 09/05</vt:lpstr>
      <vt:lpstr>Otimização GDS 200Ghz</vt:lpstr>
      <vt:lpstr>Semana 12/05 – 16/05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  <vt:lpstr>Histograma – Comprimento DC</vt:lpstr>
      <vt:lpstr>Histograma – Comprimento DC</vt:lpstr>
      <vt:lpstr>Histograma – Comprimento DC</vt:lpstr>
      <vt:lpstr>Transmissão x Comprimento de onda</vt:lpstr>
      <vt:lpstr>Histograma – Comprimento WAVEGUIDE</vt:lpstr>
      <vt:lpstr>Histograma – Comprimento WAVEGUIDE</vt:lpstr>
      <vt:lpstr>Histograma – Comprimento WAVEGUIDE</vt:lpstr>
      <vt:lpstr>Transmissão x Comprimento de onda</vt:lpstr>
      <vt:lpstr>Transmissão x Comprimento de onda</vt:lpstr>
      <vt:lpstr>Histograma – Comprimento WAVEGUIDE</vt:lpstr>
      <vt:lpstr>Transmissão x Comprimento de onda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14</cp:revision>
  <dcterms:created xsi:type="dcterms:W3CDTF">2025-03-25T01:12:02Z</dcterms:created>
  <dcterms:modified xsi:type="dcterms:W3CDTF">2025-05-20T13:32:30Z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